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3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85" autoAdjust="0"/>
    <p:restoredTop sz="94660"/>
  </p:normalViewPr>
  <p:slideViewPr>
    <p:cSldViewPr>
      <p:cViewPr varScale="1">
        <p:scale>
          <a:sx n="104" d="100"/>
          <a:sy n="104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eneral\Local%20Settings\Temp\Temporary%20Directory%201%20for%203.1%2520and%25203.3%2520computer%2520assignment%5b1%5d.zip\3.1%20and%203.3%20computer%20assignment\assignent%20comp\individual%20work\3.3%20Individual%20WOR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autoTitleDeleted val="1"/>
    <c:plotArea>
      <c:layout/>
      <c:pieChart>
        <c:varyColors val="1"/>
        <c:ser>
          <c:idx val="0"/>
          <c:order val="0"/>
          <c:dLbls>
            <c:showPercent val="1"/>
          </c:dLbls>
          <c:cat>
            <c:strRef>
              <c:f>Data!$B$2:$B$6</c:f>
              <c:strCache>
                <c:ptCount val="5"/>
                <c:pt idx="0">
                  <c:v>Armoed</c:v>
                </c:pt>
                <c:pt idx="1">
                  <c:v>Maluleke</c:v>
                </c:pt>
                <c:pt idx="2">
                  <c:v>Mfuphi</c:v>
                </c:pt>
                <c:pt idx="3">
                  <c:v>Extra</c:v>
                </c:pt>
                <c:pt idx="4">
                  <c:v>Jacobs</c:v>
                </c:pt>
              </c:strCache>
            </c:strRef>
          </c:cat>
          <c:val>
            <c:numRef>
              <c:f>Data!$C$2:$C$6</c:f>
              <c:numCache>
                <c:formatCode>General</c:formatCode>
                <c:ptCount val="5"/>
                <c:pt idx="0">
                  <c:v>80</c:v>
                </c:pt>
                <c:pt idx="1">
                  <c:v>25</c:v>
                </c:pt>
                <c:pt idx="2">
                  <c:v>20</c:v>
                </c:pt>
                <c:pt idx="3">
                  <c:v>66</c:v>
                </c:pt>
                <c:pt idx="4">
                  <c:v>87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.27851924759405072"/>
          <c:y val="1.6666666666666666E-2"/>
          <c:w val="0.39357878876251579"/>
          <c:h val="5.0230314960629921E-2"/>
        </c:manualLayout>
      </c:layout>
    </c:legend>
    <c:plotVisOnly val="1"/>
  </c:chart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5A4093-AE8D-4739-9FAD-77091DDA29E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F4092B2D-5CBC-463B-B1AE-BDA749800518}">
      <dgm:prSet/>
      <dgm:spPr>
        <a:solidFill>
          <a:srgbClr val="92D050"/>
        </a:solidFill>
      </dgm:spPr>
      <dgm:t>
        <a:bodyPr/>
        <a:lstStyle/>
        <a:p>
          <a:pPr rtl="0"/>
          <a:r>
            <a:rPr lang="en-ZA" dirty="0" smtClean="0"/>
            <a:t>Kubalulekile ukuthi uma umuntu ethi uyasazi isiZulu akwazi ukusikhuluma nokuhlanganisa amagama</a:t>
          </a:r>
          <a:endParaRPr lang="en-ZA" dirty="0"/>
        </a:p>
      </dgm:t>
    </dgm:pt>
    <dgm:pt modelId="{F77A5CC2-519A-4A78-B6D4-0A12AFED8993}" type="parTrans" cxnId="{3EB3AE2B-9CE3-45F3-82D3-CA31F98BBBB4}">
      <dgm:prSet/>
      <dgm:spPr/>
      <dgm:t>
        <a:bodyPr/>
        <a:lstStyle/>
        <a:p>
          <a:endParaRPr lang="en-ZA"/>
        </a:p>
      </dgm:t>
    </dgm:pt>
    <dgm:pt modelId="{50A2CC75-4127-4DC8-8AFF-1E24D27EDFE1}" type="sibTrans" cxnId="{3EB3AE2B-9CE3-45F3-82D3-CA31F98BBBB4}">
      <dgm:prSet/>
      <dgm:spPr/>
      <dgm:t>
        <a:bodyPr/>
        <a:lstStyle/>
        <a:p>
          <a:endParaRPr lang="en-ZA"/>
        </a:p>
      </dgm:t>
    </dgm:pt>
    <dgm:pt modelId="{AAA8C08E-3BBD-4D6E-9B64-DFFC7E730EDD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ZA" dirty="0" smtClean="0"/>
            <a:t>Isibonelo: </a:t>
          </a:r>
          <a:r>
            <a:rPr lang="en-ZA" dirty="0" smtClean="0">
              <a:solidFill>
                <a:schemeClr val="tx1"/>
              </a:solidFill>
            </a:rPr>
            <a:t>u</a:t>
          </a:r>
          <a:r>
            <a:rPr lang="en-ZA" dirty="0" smtClean="0"/>
            <a:t>gogo </a:t>
          </a:r>
          <a:r>
            <a:rPr lang="en-ZA" u="sng" dirty="0" smtClean="0">
              <a:solidFill>
                <a:srgbClr val="FF0000"/>
              </a:solidFill>
            </a:rPr>
            <a:t>u</a:t>
          </a:r>
          <a:r>
            <a:rPr lang="en-ZA" dirty="0" smtClean="0">
              <a:solidFill>
                <a:schemeClr val="tx1"/>
              </a:solidFill>
            </a:rPr>
            <a:t>jabulile</a:t>
          </a:r>
        </a:p>
        <a:p>
          <a:pPr rtl="0"/>
          <a:r>
            <a:rPr lang="en-ZA" dirty="0" smtClean="0">
              <a:solidFill>
                <a:schemeClr val="tx1"/>
              </a:solidFill>
            </a:rPr>
            <a:t>Leligama elidwetshelwe isivumelwano </a:t>
          </a:r>
          <a:r>
            <a:rPr lang="en-ZA" dirty="0" err="1" smtClean="0">
              <a:solidFill>
                <a:schemeClr val="tx1"/>
              </a:solidFill>
            </a:rPr>
            <a:t>sikamenzi</a:t>
          </a:r>
          <a:r>
            <a:rPr lang="en-ZA" dirty="0" smtClean="0">
              <a:solidFill>
                <a:schemeClr val="tx1"/>
              </a:solidFill>
            </a:rPr>
            <a:t>(ugogo)</a:t>
          </a:r>
        </a:p>
      </dgm:t>
    </dgm:pt>
    <dgm:pt modelId="{6A819EEE-ED57-4CF3-8A69-5D308610F7F4}" type="parTrans" cxnId="{8829078B-4198-441C-85FB-BB6609C02E2D}">
      <dgm:prSet/>
      <dgm:spPr/>
      <dgm:t>
        <a:bodyPr/>
        <a:lstStyle/>
        <a:p>
          <a:endParaRPr lang="en-ZA"/>
        </a:p>
      </dgm:t>
    </dgm:pt>
    <dgm:pt modelId="{D99ACC6F-2A5C-4741-934D-EE770478941B}" type="sibTrans" cxnId="{8829078B-4198-441C-85FB-BB6609C02E2D}">
      <dgm:prSet/>
      <dgm:spPr/>
      <dgm:t>
        <a:bodyPr/>
        <a:lstStyle/>
        <a:p>
          <a:endParaRPr lang="en-ZA"/>
        </a:p>
      </dgm:t>
    </dgm:pt>
    <dgm:pt modelId="{1F7431B1-C310-497F-882A-E4F907AA547A}" type="pres">
      <dgm:prSet presAssocID="{0B5A4093-AE8D-4739-9FAD-77091DDA29E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37918B03-11E7-4A5E-BB96-AF7BB004F5E7}" type="pres">
      <dgm:prSet presAssocID="{F4092B2D-5CBC-463B-B1AE-BDA749800518}" presName="composite" presStyleCnt="0"/>
      <dgm:spPr/>
    </dgm:pt>
    <dgm:pt modelId="{9736CD13-E098-4CC3-9354-EA78807116E4}" type="pres">
      <dgm:prSet presAssocID="{F4092B2D-5CBC-463B-B1AE-BDA749800518}" presName="imgShp" presStyleLbl="fgImgPlace1" presStyleIdx="0" presStyleCnt="2" custLinFactY="31704" custLinFactNeighborX="924" custLinFactNeighborY="100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119A07A-F14B-4713-B911-5E82B687F01A}" type="pres">
      <dgm:prSet presAssocID="{F4092B2D-5CBC-463B-B1AE-BDA749800518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036FB57-2426-48C1-A150-82A51E05F1D2}" type="pres">
      <dgm:prSet presAssocID="{50A2CC75-4127-4DC8-8AFF-1E24D27EDFE1}" presName="spacing" presStyleCnt="0"/>
      <dgm:spPr/>
    </dgm:pt>
    <dgm:pt modelId="{DC1BF7E9-8E78-4D80-95DC-F2A6543473BC}" type="pres">
      <dgm:prSet presAssocID="{AAA8C08E-3BBD-4D6E-9B64-DFFC7E730EDD}" presName="composite" presStyleCnt="0"/>
      <dgm:spPr/>
    </dgm:pt>
    <dgm:pt modelId="{8EF0FAE4-EB22-4D20-A40A-334FDC092E22}" type="pres">
      <dgm:prSet presAssocID="{AAA8C08E-3BBD-4D6E-9B64-DFFC7E730EDD}" presName="imgShp" presStyleLbl="fgImgPlace1" presStyleIdx="1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520BEF1-D97A-4035-BB23-EAF970986A27}" type="pres">
      <dgm:prSet presAssocID="{AAA8C08E-3BBD-4D6E-9B64-DFFC7E730EDD}" presName="txShp" presStyleLbl="node1" presStyleIdx="1" presStyleCnt="2" custLinFactNeighborX="457" custLinFactNeighborY="185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E441D37D-18B5-451A-A4D8-082DDA640362}" type="presOf" srcId="{F4092B2D-5CBC-463B-B1AE-BDA749800518}" destId="{4119A07A-F14B-4713-B911-5E82B687F01A}" srcOrd="0" destOrd="0" presId="urn:microsoft.com/office/officeart/2005/8/layout/vList3"/>
    <dgm:cxn modelId="{D72BF48D-B9B1-4587-9BC1-AE031BBE0D61}" type="presOf" srcId="{0B5A4093-AE8D-4739-9FAD-77091DDA29E3}" destId="{1F7431B1-C310-497F-882A-E4F907AA547A}" srcOrd="0" destOrd="0" presId="urn:microsoft.com/office/officeart/2005/8/layout/vList3"/>
    <dgm:cxn modelId="{320EC286-A4CF-4587-9110-597AAFEB7BB3}" type="presOf" srcId="{AAA8C08E-3BBD-4D6E-9B64-DFFC7E730EDD}" destId="{4520BEF1-D97A-4035-BB23-EAF970986A27}" srcOrd="0" destOrd="0" presId="urn:microsoft.com/office/officeart/2005/8/layout/vList3"/>
    <dgm:cxn modelId="{3EB3AE2B-9CE3-45F3-82D3-CA31F98BBBB4}" srcId="{0B5A4093-AE8D-4739-9FAD-77091DDA29E3}" destId="{F4092B2D-5CBC-463B-B1AE-BDA749800518}" srcOrd="0" destOrd="0" parTransId="{F77A5CC2-519A-4A78-B6D4-0A12AFED8993}" sibTransId="{50A2CC75-4127-4DC8-8AFF-1E24D27EDFE1}"/>
    <dgm:cxn modelId="{8829078B-4198-441C-85FB-BB6609C02E2D}" srcId="{0B5A4093-AE8D-4739-9FAD-77091DDA29E3}" destId="{AAA8C08E-3BBD-4D6E-9B64-DFFC7E730EDD}" srcOrd="1" destOrd="0" parTransId="{6A819EEE-ED57-4CF3-8A69-5D308610F7F4}" sibTransId="{D99ACC6F-2A5C-4741-934D-EE770478941B}"/>
    <dgm:cxn modelId="{A85948C9-4FA3-4E4D-839E-C5D7DA853079}" type="presParOf" srcId="{1F7431B1-C310-497F-882A-E4F907AA547A}" destId="{37918B03-11E7-4A5E-BB96-AF7BB004F5E7}" srcOrd="0" destOrd="0" presId="urn:microsoft.com/office/officeart/2005/8/layout/vList3"/>
    <dgm:cxn modelId="{21497A6D-1B5F-4270-8EC3-1B194904AC9F}" type="presParOf" srcId="{37918B03-11E7-4A5E-BB96-AF7BB004F5E7}" destId="{9736CD13-E098-4CC3-9354-EA78807116E4}" srcOrd="0" destOrd="0" presId="urn:microsoft.com/office/officeart/2005/8/layout/vList3"/>
    <dgm:cxn modelId="{60A8E8F6-E732-4A3E-9287-40C52B05ABC8}" type="presParOf" srcId="{37918B03-11E7-4A5E-BB96-AF7BB004F5E7}" destId="{4119A07A-F14B-4713-B911-5E82B687F01A}" srcOrd="1" destOrd="0" presId="urn:microsoft.com/office/officeart/2005/8/layout/vList3"/>
    <dgm:cxn modelId="{A68D4B52-FAA8-4F9D-9F43-249A455A566F}" type="presParOf" srcId="{1F7431B1-C310-497F-882A-E4F907AA547A}" destId="{C036FB57-2426-48C1-A150-82A51E05F1D2}" srcOrd="1" destOrd="0" presId="urn:microsoft.com/office/officeart/2005/8/layout/vList3"/>
    <dgm:cxn modelId="{CF1EB9C6-8461-4002-A4FC-BAE8936C8732}" type="presParOf" srcId="{1F7431B1-C310-497F-882A-E4F907AA547A}" destId="{DC1BF7E9-8E78-4D80-95DC-F2A6543473BC}" srcOrd="2" destOrd="0" presId="urn:microsoft.com/office/officeart/2005/8/layout/vList3"/>
    <dgm:cxn modelId="{B6BAE599-CBAD-43A7-A52E-7310891EBAE0}" type="presParOf" srcId="{DC1BF7E9-8E78-4D80-95DC-F2A6543473BC}" destId="{8EF0FAE4-EB22-4D20-A40A-334FDC092E22}" srcOrd="0" destOrd="0" presId="urn:microsoft.com/office/officeart/2005/8/layout/vList3"/>
    <dgm:cxn modelId="{8F93529F-C7B9-472C-B0AD-05046D39B48C}" type="presParOf" srcId="{DC1BF7E9-8E78-4D80-95DC-F2A6543473BC}" destId="{4520BEF1-D97A-4035-BB23-EAF970986A27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A27AA6-BB2D-4B69-9658-30E1ED556BA4}" type="doc">
      <dgm:prSet loTypeId="urn:microsoft.com/office/officeart/2005/8/layout/target1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F7A47D30-43D3-4A8C-A795-1EFDAC5F623E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pPr rtl="0"/>
          <a:r>
            <a:rPr lang="en-ZA" dirty="0" smtClean="0"/>
            <a:t>Ukwazi amabizo</a:t>
          </a:r>
          <a:endParaRPr lang="en-ZA" dirty="0"/>
        </a:p>
      </dgm:t>
    </dgm:pt>
    <dgm:pt modelId="{1068711E-7343-404F-8E1E-9ACE7AB9778B}" type="parTrans" cxnId="{51096953-8E6B-4436-8369-BAAB5DCAFDFC}">
      <dgm:prSet/>
      <dgm:spPr/>
      <dgm:t>
        <a:bodyPr/>
        <a:lstStyle/>
        <a:p>
          <a:endParaRPr lang="en-ZA"/>
        </a:p>
      </dgm:t>
    </dgm:pt>
    <dgm:pt modelId="{6EBCD5C9-0F39-4C9D-9266-8F947F8EC549}" type="sibTrans" cxnId="{51096953-8E6B-4436-8369-BAAB5DCAFDFC}">
      <dgm:prSet/>
      <dgm:spPr/>
      <dgm:t>
        <a:bodyPr/>
        <a:lstStyle/>
        <a:p>
          <a:endParaRPr lang="en-ZA"/>
        </a:p>
      </dgm:t>
    </dgm:pt>
    <dgm:pt modelId="{7F8E24DD-180E-4306-8430-3E9F0F666E36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ZA" dirty="0" smtClean="0">
              <a:solidFill>
                <a:srgbClr val="FF0000"/>
              </a:solidFill>
              <a:hlinkClick xmlns:r="http://schemas.openxmlformats.org/officeDocument/2006/relationships" r:id="rId1" action="ppaction://hlinksldjump"/>
            </a:rPr>
            <a:t>Izigaba zamabizo</a:t>
          </a:r>
          <a:endParaRPr lang="en-ZA" dirty="0">
            <a:solidFill>
              <a:srgbClr val="FF0000"/>
            </a:solidFill>
          </a:endParaRPr>
        </a:p>
      </dgm:t>
    </dgm:pt>
    <dgm:pt modelId="{1EECDE06-37F6-4089-8AA9-F91D5ADF0A21}" type="parTrans" cxnId="{ADCFDEB7-EE0B-49F5-850A-719B63EFACA2}">
      <dgm:prSet/>
      <dgm:spPr/>
      <dgm:t>
        <a:bodyPr/>
        <a:lstStyle/>
        <a:p>
          <a:endParaRPr lang="en-ZA"/>
        </a:p>
      </dgm:t>
    </dgm:pt>
    <dgm:pt modelId="{F9DD766E-A3FD-478B-84F8-5DD6E8CA1336}" type="sibTrans" cxnId="{ADCFDEB7-EE0B-49F5-850A-719B63EFACA2}">
      <dgm:prSet/>
      <dgm:spPr/>
      <dgm:t>
        <a:bodyPr/>
        <a:lstStyle/>
        <a:p>
          <a:endParaRPr lang="en-ZA"/>
        </a:p>
      </dgm:t>
    </dgm:pt>
    <dgm:pt modelId="{616E3157-1780-448C-A6E0-FE7B5E8A6BBB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ZA" dirty="0" smtClean="0"/>
            <a:t>Ukuhlelwa kwazo</a:t>
          </a:r>
          <a:endParaRPr lang="en-ZA" dirty="0"/>
        </a:p>
      </dgm:t>
    </dgm:pt>
    <dgm:pt modelId="{DEB83863-F96F-4447-8C45-94BD8C1ECD71}" type="parTrans" cxnId="{DF4748F9-119A-485C-BF8D-190CE5625DC9}">
      <dgm:prSet/>
      <dgm:spPr/>
      <dgm:t>
        <a:bodyPr/>
        <a:lstStyle/>
        <a:p>
          <a:endParaRPr lang="en-ZA"/>
        </a:p>
      </dgm:t>
    </dgm:pt>
    <dgm:pt modelId="{57DB45ED-3273-46D5-9331-4D6A17B4EFC1}" type="sibTrans" cxnId="{DF4748F9-119A-485C-BF8D-190CE5625DC9}">
      <dgm:prSet/>
      <dgm:spPr/>
      <dgm:t>
        <a:bodyPr/>
        <a:lstStyle/>
        <a:p>
          <a:endParaRPr lang="en-ZA"/>
        </a:p>
      </dgm:t>
    </dgm:pt>
    <dgm:pt modelId="{2F67E9E0-2C5A-4FAC-840F-FA1DB8DEFFF0}">
      <dgm:prSet/>
      <dgm:spPr>
        <a:solidFill>
          <a:schemeClr val="accent4"/>
        </a:solidFill>
      </dgm:spPr>
      <dgm:t>
        <a:bodyPr/>
        <a:lstStyle/>
        <a:p>
          <a:pPr rtl="0"/>
          <a:r>
            <a:rPr lang="en-ZA" dirty="0" smtClean="0"/>
            <a:t>Uzenzele ezakho izigaba zamabizo</a:t>
          </a:r>
          <a:endParaRPr lang="en-ZA" dirty="0"/>
        </a:p>
      </dgm:t>
    </dgm:pt>
    <dgm:pt modelId="{782B637A-DA55-42D3-AFDB-680BF4C8217B}" type="parTrans" cxnId="{BD666F1C-1BB3-4336-B9A4-24B356C0D298}">
      <dgm:prSet/>
      <dgm:spPr/>
      <dgm:t>
        <a:bodyPr/>
        <a:lstStyle/>
        <a:p>
          <a:endParaRPr lang="en-ZA"/>
        </a:p>
      </dgm:t>
    </dgm:pt>
    <dgm:pt modelId="{8B4417DC-A432-4209-9474-B1643FE83B4A}" type="sibTrans" cxnId="{BD666F1C-1BB3-4336-B9A4-24B356C0D298}">
      <dgm:prSet/>
      <dgm:spPr/>
      <dgm:t>
        <a:bodyPr/>
        <a:lstStyle/>
        <a:p>
          <a:endParaRPr lang="en-ZA"/>
        </a:p>
      </dgm:t>
    </dgm:pt>
    <dgm:pt modelId="{EF786E8E-9876-4785-919F-71C82D6CBE22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ZA" dirty="0" smtClean="0"/>
            <a:t>Wazi izivumelwano zamabizo</a:t>
          </a:r>
          <a:endParaRPr lang="en-ZA" dirty="0"/>
        </a:p>
      </dgm:t>
    </dgm:pt>
    <dgm:pt modelId="{CF2EF979-1BCF-4184-BC10-6FE5E7869243}" type="parTrans" cxnId="{C97767B5-DAD7-4092-A7BF-5002EAE7A5C8}">
      <dgm:prSet/>
      <dgm:spPr/>
      <dgm:t>
        <a:bodyPr/>
        <a:lstStyle/>
        <a:p>
          <a:endParaRPr lang="en-ZA"/>
        </a:p>
      </dgm:t>
    </dgm:pt>
    <dgm:pt modelId="{9AAA1B13-732A-4668-9610-B30E351CA4C8}" type="sibTrans" cxnId="{C97767B5-DAD7-4092-A7BF-5002EAE7A5C8}">
      <dgm:prSet/>
      <dgm:spPr/>
      <dgm:t>
        <a:bodyPr/>
        <a:lstStyle/>
        <a:p>
          <a:endParaRPr lang="en-ZA"/>
        </a:p>
      </dgm:t>
    </dgm:pt>
    <dgm:pt modelId="{F7905162-1D3E-4C7E-80DE-E361A746B02C}">
      <dgm:prSet/>
      <dgm:spPr/>
      <dgm:t>
        <a:bodyPr/>
        <a:lstStyle/>
        <a:p>
          <a:endParaRPr lang="en-ZA"/>
        </a:p>
      </dgm:t>
    </dgm:pt>
    <dgm:pt modelId="{C14BEDE8-C134-42DF-AF64-73369CFAA30A}" type="parTrans" cxnId="{629180CB-1502-43DF-9279-6C4774609880}">
      <dgm:prSet/>
      <dgm:spPr/>
      <dgm:t>
        <a:bodyPr/>
        <a:lstStyle/>
        <a:p>
          <a:endParaRPr lang="en-ZA"/>
        </a:p>
      </dgm:t>
    </dgm:pt>
    <dgm:pt modelId="{AC39C957-688F-4E70-A87A-3E87C8E26FB1}" type="sibTrans" cxnId="{629180CB-1502-43DF-9279-6C4774609880}">
      <dgm:prSet/>
      <dgm:spPr/>
      <dgm:t>
        <a:bodyPr/>
        <a:lstStyle/>
        <a:p>
          <a:endParaRPr lang="en-ZA"/>
        </a:p>
      </dgm:t>
    </dgm:pt>
    <dgm:pt modelId="{A7801088-4E9B-4B82-B4DB-4D19EA505C7A}">
      <dgm:prSet/>
      <dgm:spPr/>
      <dgm:t>
        <a:bodyPr/>
        <a:lstStyle/>
        <a:p>
          <a:pPr rtl="0"/>
          <a:endParaRPr lang="en-ZA" dirty="0"/>
        </a:p>
      </dgm:t>
    </dgm:pt>
    <dgm:pt modelId="{841548A6-6943-4BFD-8749-F36264A23E86}" type="parTrans" cxnId="{1DDDF4C6-B045-4821-ABC2-5EB03FE1835D}">
      <dgm:prSet/>
      <dgm:spPr/>
      <dgm:t>
        <a:bodyPr/>
        <a:lstStyle/>
        <a:p>
          <a:endParaRPr lang="en-ZA"/>
        </a:p>
      </dgm:t>
    </dgm:pt>
    <dgm:pt modelId="{1CD52104-4E3B-46FA-809F-4BCAAB3A0E83}" type="sibTrans" cxnId="{1DDDF4C6-B045-4821-ABC2-5EB03FE1835D}">
      <dgm:prSet/>
      <dgm:spPr/>
      <dgm:t>
        <a:bodyPr/>
        <a:lstStyle/>
        <a:p>
          <a:endParaRPr lang="en-ZA"/>
        </a:p>
      </dgm:t>
    </dgm:pt>
    <dgm:pt modelId="{65421354-170D-4662-B167-BBB6BE5F5BC5}">
      <dgm:prSet/>
      <dgm:spPr/>
      <dgm:t>
        <a:bodyPr/>
        <a:lstStyle/>
        <a:p>
          <a:pPr rtl="0"/>
          <a:endParaRPr lang="en-ZA" dirty="0"/>
        </a:p>
      </dgm:t>
    </dgm:pt>
    <dgm:pt modelId="{F0B03974-34D9-4FAE-9DC6-FFBDD4576735}" type="parTrans" cxnId="{B844C365-E5BE-43AC-B078-6492DE1B43E2}">
      <dgm:prSet/>
      <dgm:spPr/>
      <dgm:t>
        <a:bodyPr/>
        <a:lstStyle/>
        <a:p>
          <a:endParaRPr lang="en-ZA"/>
        </a:p>
      </dgm:t>
    </dgm:pt>
    <dgm:pt modelId="{9EC129E2-1DD4-4258-8E6C-F8F8753CA8D4}" type="sibTrans" cxnId="{B844C365-E5BE-43AC-B078-6492DE1B43E2}">
      <dgm:prSet/>
      <dgm:spPr/>
      <dgm:t>
        <a:bodyPr/>
        <a:lstStyle/>
        <a:p>
          <a:endParaRPr lang="en-ZA"/>
        </a:p>
      </dgm:t>
    </dgm:pt>
    <dgm:pt modelId="{CFE8C9C1-E163-4B89-8C3F-FA8C25B0A45F}">
      <dgm:prSet/>
      <dgm:spPr/>
      <dgm:t>
        <a:bodyPr/>
        <a:lstStyle/>
        <a:p>
          <a:pPr rtl="0"/>
          <a:endParaRPr lang="en-ZA" dirty="0"/>
        </a:p>
      </dgm:t>
    </dgm:pt>
    <dgm:pt modelId="{51C3F2A4-00F2-4BB2-B93F-B24A0203603B}" type="parTrans" cxnId="{2EFE0AC2-9ECC-4853-899F-82B577BAD1DF}">
      <dgm:prSet/>
      <dgm:spPr/>
      <dgm:t>
        <a:bodyPr/>
        <a:lstStyle/>
        <a:p>
          <a:endParaRPr lang="en-ZA"/>
        </a:p>
      </dgm:t>
    </dgm:pt>
    <dgm:pt modelId="{5F39828F-E5D2-4095-AAA2-393DEED8169E}" type="sibTrans" cxnId="{2EFE0AC2-9ECC-4853-899F-82B577BAD1DF}">
      <dgm:prSet/>
      <dgm:spPr/>
      <dgm:t>
        <a:bodyPr/>
        <a:lstStyle/>
        <a:p>
          <a:endParaRPr lang="en-ZA"/>
        </a:p>
      </dgm:t>
    </dgm:pt>
    <dgm:pt modelId="{2200963E-C84D-4DE5-97B1-32544162FA25}" type="pres">
      <dgm:prSet presAssocID="{3FA27AA6-BB2D-4B69-9658-30E1ED556BA4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2994174E-BA40-4F37-8772-3BFFC66DDE92}" type="pres">
      <dgm:prSet presAssocID="{F7A47D30-43D3-4A8C-A795-1EFDAC5F623E}" presName="circle1" presStyleLbl="lnNode1" presStyleIdx="0" presStyleCnt="5"/>
      <dgm:spPr/>
    </dgm:pt>
    <dgm:pt modelId="{CBEF741C-6031-4333-93AF-B74FBCD021E2}" type="pres">
      <dgm:prSet presAssocID="{F7A47D30-43D3-4A8C-A795-1EFDAC5F623E}" presName="text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AA71183-9758-4E58-9B2D-BFBA8D2FB497}" type="pres">
      <dgm:prSet presAssocID="{F7A47D30-43D3-4A8C-A795-1EFDAC5F623E}" presName="line1" presStyleLbl="callout" presStyleIdx="0" presStyleCnt="10"/>
      <dgm:spPr/>
    </dgm:pt>
    <dgm:pt modelId="{5951337C-7E29-49D6-B3A7-06B6B12E10CB}" type="pres">
      <dgm:prSet presAssocID="{F7A47D30-43D3-4A8C-A795-1EFDAC5F623E}" presName="d1" presStyleLbl="callout" presStyleIdx="1" presStyleCnt="10"/>
      <dgm:spPr>
        <a:ln>
          <a:solidFill>
            <a:srgbClr val="FF0000"/>
          </a:solidFill>
        </a:ln>
      </dgm:spPr>
    </dgm:pt>
    <dgm:pt modelId="{3D8320C8-C55B-4B27-9DB5-70880C84F15A}" type="pres">
      <dgm:prSet presAssocID="{7F8E24DD-180E-4306-8430-3E9F0F666E36}" presName="circle2" presStyleLbl="lnNode1" presStyleIdx="1" presStyleCnt="5"/>
      <dgm:spPr>
        <a:solidFill>
          <a:schemeClr val="tx2">
            <a:lumMod val="90000"/>
          </a:schemeClr>
        </a:solidFill>
      </dgm:spPr>
    </dgm:pt>
    <dgm:pt modelId="{4858954C-165F-4E24-B588-15263CF6D6DF}" type="pres">
      <dgm:prSet presAssocID="{7F8E24DD-180E-4306-8430-3E9F0F666E36}" presName="text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1054032-F3A2-462C-A5CF-BF70117021AF}" type="pres">
      <dgm:prSet presAssocID="{7F8E24DD-180E-4306-8430-3E9F0F666E36}" presName="line2" presStyleLbl="callout" presStyleIdx="2" presStyleCnt="10"/>
      <dgm:spPr/>
    </dgm:pt>
    <dgm:pt modelId="{55BC7479-ACAE-4DF3-B6DC-1FCA93E94487}" type="pres">
      <dgm:prSet presAssocID="{7F8E24DD-180E-4306-8430-3E9F0F666E36}" presName="d2" presStyleLbl="callout" presStyleIdx="3" presStyleCnt="10"/>
      <dgm:spPr>
        <a:ln>
          <a:solidFill>
            <a:srgbClr val="00B050"/>
          </a:solidFill>
        </a:ln>
      </dgm:spPr>
    </dgm:pt>
    <dgm:pt modelId="{89A3EC09-4CC2-4D3D-AA09-CAADAAF90E5C}" type="pres">
      <dgm:prSet presAssocID="{616E3157-1780-448C-A6E0-FE7B5E8A6BBB}" presName="circle3" presStyleLbl="lnNode1" presStyleIdx="2" presStyleCnt="5"/>
      <dgm:spPr>
        <a:solidFill>
          <a:srgbClr val="00B0F0"/>
        </a:solidFill>
      </dgm:spPr>
    </dgm:pt>
    <dgm:pt modelId="{7BD441BA-2E0C-4252-8AB3-B01398486008}" type="pres">
      <dgm:prSet presAssocID="{616E3157-1780-448C-A6E0-FE7B5E8A6BBB}" presName="text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2082729-069F-4F77-B727-EAF5EB72C5B6}" type="pres">
      <dgm:prSet presAssocID="{616E3157-1780-448C-A6E0-FE7B5E8A6BBB}" presName="line3" presStyleLbl="callout" presStyleIdx="4" presStyleCnt="10"/>
      <dgm:spPr/>
    </dgm:pt>
    <dgm:pt modelId="{AC7FC85F-F5B3-4B8F-8470-D1F0D19B7EAF}" type="pres">
      <dgm:prSet presAssocID="{616E3157-1780-448C-A6E0-FE7B5E8A6BBB}" presName="d3" presStyleLbl="callout" presStyleIdx="5" presStyleCnt="10"/>
      <dgm:spPr>
        <a:ln>
          <a:solidFill>
            <a:schemeClr val="accent4">
              <a:lumMod val="40000"/>
              <a:lumOff val="60000"/>
            </a:schemeClr>
          </a:solidFill>
        </a:ln>
      </dgm:spPr>
    </dgm:pt>
    <dgm:pt modelId="{4DA95E46-40A6-4556-AAAB-F9C14DCD69F0}" type="pres">
      <dgm:prSet presAssocID="{2F67E9E0-2C5A-4FAC-840F-FA1DB8DEFFF0}" presName="circle4" presStyleLbl="lnNode1" presStyleIdx="3" presStyleCnt="5"/>
      <dgm:spPr>
        <a:solidFill>
          <a:srgbClr val="FF0000"/>
        </a:solidFill>
      </dgm:spPr>
    </dgm:pt>
    <dgm:pt modelId="{2DDD43DF-680E-4587-84B1-B9C8DA85A491}" type="pres">
      <dgm:prSet presAssocID="{2F67E9E0-2C5A-4FAC-840F-FA1DB8DEFFF0}" presName="text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27972E2-70D6-4C7B-A42F-F5049336C2E9}" type="pres">
      <dgm:prSet presAssocID="{2F67E9E0-2C5A-4FAC-840F-FA1DB8DEFFF0}" presName="line4" presStyleLbl="callout" presStyleIdx="6" presStyleCnt="10"/>
      <dgm:spPr/>
    </dgm:pt>
    <dgm:pt modelId="{EFE5F672-A27A-4E1A-98AF-254517553DD7}" type="pres">
      <dgm:prSet presAssocID="{2F67E9E0-2C5A-4FAC-840F-FA1DB8DEFFF0}" presName="d4" presStyleLbl="callout" presStyleIdx="7" presStyleCnt="10"/>
      <dgm:spPr/>
    </dgm:pt>
    <dgm:pt modelId="{63EEF2F4-5334-4BB3-B5F2-318E30580361}" type="pres">
      <dgm:prSet presAssocID="{EF786E8E-9876-4785-919F-71C82D6CBE22}" presName="circle5" presStyleLbl="lnNode1" presStyleIdx="4" presStyleCnt="5"/>
      <dgm:spPr>
        <a:solidFill>
          <a:schemeClr val="bg2">
            <a:lumMod val="60000"/>
            <a:lumOff val="40000"/>
          </a:schemeClr>
        </a:solidFill>
      </dgm:spPr>
    </dgm:pt>
    <dgm:pt modelId="{9061B781-F2F3-46A0-913E-D02A38C779F5}" type="pres">
      <dgm:prSet presAssocID="{EF786E8E-9876-4785-919F-71C82D6CBE22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ECC4588-5B9C-45C4-BCC6-E19F5BF003A8}" type="pres">
      <dgm:prSet presAssocID="{EF786E8E-9876-4785-919F-71C82D6CBE22}" presName="line5" presStyleLbl="callout" presStyleIdx="8" presStyleCnt="10"/>
      <dgm:spPr/>
    </dgm:pt>
    <dgm:pt modelId="{7878728C-9DC3-4528-B03B-3D386D5B9E47}" type="pres">
      <dgm:prSet presAssocID="{EF786E8E-9876-4785-919F-71C82D6CBE22}" presName="d5" presStyleLbl="callout" presStyleIdx="9" presStyleCnt="10"/>
      <dgm:spPr/>
    </dgm:pt>
  </dgm:ptLst>
  <dgm:cxnLst>
    <dgm:cxn modelId="{ADCFDEB7-EE0B-49F5-850A-719B63EFACA2}" srcId="{3FA27AA6-BB2D-4B69-9658-30E1ED556BA4}" destId="{7F8E24DD-180E-4306-8430-3E9F0F666E36}" srcOrd="1" destOrd="0" parTransId="{1EECDE06-37F6-4089-8AA9-F91D5ADF0A21}" sibTransId="{F9DD766E-A3FD-478B-84F8-5DD6E8CA1336}"/>
    <dgm:cxn modelId="{62B9C048-1863-4027-9010-02720DB4DCEB}" type="presOf" srcId="{2F67E9E0-2C5A-4FAC-840F-FA1DB8DEFFF0}" destId="{2DDD43DF-680E-4587-84B1-B9C8DA85A491}" srcOrd="0" destOrd="0" presId="urn:microsoft.com/office/officeart/2005/8/layout/target1"/>
    <dgm:cxn modelId="{629180CB-1502-43DF-9279-6C4774609880}" srcId="{3FA27AA6-BB2D-4B69-9658-30E1ED556BA4}" destId="{F7905162-1D3E-4C7E-80DE-E361A746B02C}" srcOrd="5" destOrd="0" parTransId="{C14BEDE8-C134-42DF-AF64-73369CFAA30A}" sibTransId="{AC39C957-688F-4E70-A87A-3E87C8E26FB1}"/>
    <dgm:cxn modelId="{0A465522-7771-4B5D-A786-4BD72F72727D}" type="presOf" srcId="{7F8E24DD-180E-4306-8430-3E9F0F666E36}" destId="{4858954C-165F-4E24-B588-15263CF6D6DF}" srcOrd="0" destOrd="0" presId="urn:microsoft.com/office/officeart/2005/8/layout/target1"/>
    <dgm:cxn modelId="{51096953-8E6B-4436-8369-BAAB5DCAFDFC}" srcId="{3FA27AA6-BB2D-4B69-9658-30E1ED556BA4}" destId="{F7A47D30-43D3-4A8C-A795-1EFDAC5F623E}" srcOrd="0" destOrd="0" parTransId="{1068711E-7343-404F-8E1E-9ACE7AB9778B}" sibTransId="{6EBCD5C9-0F39-4C9D-9266-8F947F8EC549}"/>
    <dgm:cxn modelId="{C97767B5-DAD7-4092-A7BF-5002EAE7A5C8}" srcId="{3FA27AA6-BB2D-4B69-9658-30E1ED556BA4}" destId="{EF786E8E-9876-4785-919F-71C82D6CBE22}" srcOrd="4" destOrd="0" parTransId="{CF2EF979-1BCF-4184-BC10-6FE5E7869243}" sibTransId="{9AAA1B13-732A-4668-9610-B30E351CA4C8}"/>
    <dgm:cxn modelId="{BD666F1C-1BB3-4336-B9A4-24B356C0D298}" srcId="{3FA27AA6-BB2D-4B69-9658-30E1ED556BA4}" destId="{2F67E9E0-2C5A-4FAC-840F-FA1DB8DEFFF0}" srcOrd="3" destOrd="0" parTransId="{782B637A-DA55-42D3-AFDB-680BF4C8217B}" sibTransId="{8B4417DC-A432-4209-9474-B1643FE83B4A}"/>
    <dgm:cxn modelId="{D60E86A5-DC0D-409A-A16D-D98048A904BD}" type="presOf" srcId="{F7A47D30-43D3-4A8C-A795-1EFDAC5F623E}" destId="{CBEF741C-6031-4333-93AF-B74FBCD021E2}" srcOrd="0" destOrd="0" presId="urn:microsoft.com/office/officeart/2005/8/layout/target1"/>
    <dgm:cxn modelId="{2EFE0AC2-9ECC-4853-899F-82B577BAD1DF}" srcId="{3FA27AA6-BB2D-4B69-9658-30E1ED556BA4}" destId="{CFE8C9C1-E163-4B89-8C3F-FA8C25B0A45F}" srcOrd="8" destOrd="0" parTransId="{51C3F2A4-00F2-4BB2-B93F-B24A0203603B}" sibTransId="{5F39828F-E5D2-4095-AAA2-393DEED8169E}"/>
    <dgm:cxn modelId="{007028EB-7451-45AD-834B-6C9EFCE97218}" type="presOf" srcId="{3FA27AA6-BB2D-4B69-9658-30E1ED556BA4}" destId="{2200963E-C84D-4DE5-97B1-32544162FA25}" srcOrd="0" destOrd="0" presId="urn:microsoft.com/office/officeart/2005/8/layout/target1"/>
    <dgm:cxn modelId="{B844C365-E5BE-43AC-B078-6492DE1B43E2}" srcId="{3FA27AA6-BB2D-4B69-9658-30E1ED556BA4}" destId="{65421354-170D-4662-B167-BBB6BE5F5BC5}" srcOrd="7" destOrd="0" parTransId="{F0B03974-34D9-4FAE-9DC6-FFBDD4576735}" sibTransId="{9EC129E2-1DD4-4258-8E6C-F8F8753CA8D4}"/>
    <dgm:cxn modelId="{1DDDF4C6-B045-4821-ABC2-5EB03FE1835D}" srcId="{3FA27AA6-BB2D-4B69-9658-30E1ED556BA4}" destId="{A7801088-4E9B-4B82-B4DB-4D19EA505C7A}" srcOrd="6" destOrd="0" parTransId="{841548A6-6943-4BFD-8749-F36264A23E86}" sibTransId="{1CD52104-4E3B-46FA-809F-4BCAAB3A0E83}"/>
    <dgm:cxn modelId="{DF4748F9-119A-485C-BF8D-190CE5625DC9}" srcId="{3FA27AA6-BB2D-4B69-9658-30E1ED556BA4}" destId="{616E3157-1780-448C-A6E0-FE7B5E8A6BBB}" srcOrd="2" destOrd="0" parTransId="{DEB83863-F96F-4447-8C45-94BD8C1ECD71}" sibTransId="{57DB45ED-3273-46D5-9331-4D6A17B4EFC1}"/>
    <dgm:cxn modelId="{CDA7F617-0F63-40DE-91B8-841F4E9FFD38}" type="presOf" srcId="{EF786E8E-9876-4785-919F-71C82D6CBE22}" destId="{9061B781-F2F3-46A0-913E-D02A38C779F5}" srcOrd="0" destOrd="0" presId="urn:microsoft.com/office/officeart/2005/8/layout/target1"/>
    <dgm:cxn modelId="{9BE0B54E-FE95-4264-86B8-F17761BE368F}" type="presOf" srcId="{616E3157-1780-448C-A6E0-FE7B5E8A6BBB}" destId="{7BD441BA-2E0C-4252-8AB3-B01398486008}" srcOrd="0" destOrd="0" presId="urn:microsoft.com/office/officeart/2005/8/layout/target1"/>
    <dgm:cxn modelId="{31D25F52-1C97-43B9-B34A-4D37BA44D340}" type="presParOf" srcId="{2200963E-C84D-4DE5-97B1-32544162FA25}" destId="{2994174E-BA40-4F37-8772-3BFFC66DDE92}" srcOrd="0" destOrd="0" presId="urn:microsoft.com/office/officeart/2005/8/layout/target1"/>
    <dgm:cxn modelId="{7C637F86-1833-4196-B678-807737467604}" type="presParOf" srcId="{2200963E-C84D-4DE5-97B1-32544162FA25}" destId="{CBEF741C-6031-4333-93AF-B74FBCD021E2}" srcOrd="1" destOrd="0" presId="urn:microsoft.com/office/officeart/2005/8/layout/target1"/>
    <dgm:cxn modelId="{A3F60107-D564-4339-9BED-087CE43EE556}" type="presParOf" srcId="{2200963E-C84D-4DE5-97B1-32544162FA25}" destId="{2AA71183-9758-4E58-9B2D-BFBA8D2FB497}" srcOrd="2" destOrd="0" presId="urn:microsoft.com/office/officeart/2005/8/layout/target1"/>
    <dgm:cxn modelId="{CBB40C61-DE92-4A56-B559-8E050D625E1C}" type="presParOf" srcId="{2200963E-C84D-4DE5-97B1-32544162FA25}" destId="{5951337C-7E29-49D6-B3A7-06B6B12E10CB}" srcOrd="3" destOrd="0" presId="urn:microsoft.com/office/officeart/2005/8/layout/target1"/>
    <dgm:cxn modelId="{BF361604-253F-4EF9-AA91-2C30EDD17FE8}" type="presParOf" srcId="{2200963E-C84D-4DE5-97B1-32544162FA25}" destId="{3D8320C8-C55B-4B27-9DB5-70880C84F15A}" srcOrd="4" destOrd="0" presId="urn:microsoft.com/office/officeart/2005/8/layout/target1"/>
    <dgm:cxn modelId="{DD43B4AF-158C-467E-BEDE-A0E0107C45A5}" type="presParOf" srcId="{2200963E-C84D-4DE5-97B1-32544162FA25}" destId="{4858954C-165F-4E24-B588-15263CF6D6DF}" srcOrd="5" destOrd="0" presId="urn:microsoft.com/office/officeart/2005/8/layout/target1"/>
    <dgm:cxn modelId="{20F522BB-6B4C-4CA3-A7C8-B94FC0FC20B9}" type="presParOf" srcId="{2200963E-C84D-4DE5-97B1-32544162FA25}" destId="{81054032-F3A2-462C-A5CF-BF70117021AF}" srcOrd="6" destOrd="0" presId="urn:microsoft.com/office/officeart/2005/8/layout/target1"/>
    <dgm:cxn modelId="{DE00AB9E-05B4-4C0C-A29E-07EEF13EDC4E}" type="presParOf" srcId="{2200963E-C84D-4DE5-97B1-32544162FA25}" destId="{55BC7479-ACAE-4DF3-B6DC-1FCA93E94487}" srcOrd="7" destOrd="0" presId="urn:microsoft.com/office/officeart/2005/8/layout/target1"/>
    <dgm:cxn modelId="{FEC5F124-0BAF-4788-B4C5-B9084D7A116A}" type="presParOf" srcId="{2200963E-C84D-4DE5-97B1-32544162FA25}" destId="{89A3EC09-4CC2-4D3D-AA09-CAADAAF90E5C}" srcOrd="8" destOrd="0" presId="urn:microsoft.com/office/officeart/2005/8/layout/target1"/>
    <dgm:cxn modelId="{C201C0B3-B559-4A6D-984C-2A6D80B09A62}" type="presParOf" srcId="{2200963E-C84D-4DE5-97B1-32544162FA25}" destId="{7BD441BA-2E0C-4252-8AB3-B01398486008}" srcOrd="9" destOrd="0" presId="urn:microsoft.com/office/officeart/2005/8/layout/target1"/>
    <dgm:cxn modelId="{028659F5-A46A-46CC-B6D2-8751AE46A9F8}" type="presParOf" srcId="{2200963E-C84D-4DE5-97B1-32544162FA25}" destId="{A2082729-069F-4F77-B727-EAF5EB72C5B6}" srcOrd="10" destOrd="0" presId="urn:microsoft.com/office/officeart/2005/8/layout/target1"/>
    <dgm:cxn modelId="{068681F3-185A-42F2-8030-0DE680DBD5F8}" type="presParOf" srcId="{2200963E-C84D-4DE5-97B1-32544162FA25}" destId="{AC7FC85F-F5B3-4B8F-8470-D1F0D19B7EAF}" srcOrd="11" destOrd="0" presId="urn:microsoft.com/office/officeart/2005/8/layout/target1"/>
    <dgm:cxn modelId="{32BB1BF0-AEDE-4ECF-AAD4-AF28CEEB1C38}" type="presParOf" srcId="{2200963E-C84D-4DE5-97B1-32544162FA25}" destId="{4DA95E46-40A6-4556-AAAB-F9C14DCD69F0}" srcOrd="12" destOrd="0" presId="urn:microsoft.com/office/officeart/2005/8/layout/target1"/>
    <dgm:cxn modelId="{E0B37686-951E-4743-8C69-52D8F82633A1}" type="presParOf" srcId="{2200963E-C84D-4DE5-97B1-32544162FA25}" destId="{2DDD43DF-680E-4587-84B1-B9C8DA85A491}" srcOrd="13" destOrd="0" presId="urn:microsoft.com/office/officeart/2005/8/layout/target1"/>
    <dgm:cxn modelId="{DAC5F677-3264-4B7E-BD07-9EA29B1A0AA2}" type="presParOf" srcId="{2200963E-C84D-4DE5-97B1-32544162FA25}" destId="{027972E2-70D6-4C7B-A42F-F5049336C2E9}" srcOrd="14" destOrd="0" presId="urn:microsoft.com/office/officeart/2005/8/layout/target1"/>
    <dgm:cxn modelId="{7531CEA3-507F-4FCC-AAEF-7E7E7CF0AEC6}" type="presParOf" srcId="{2200963E-C84D-4DE5-97B1-32544162FA25}" destId="{EFE5F672-A27A-4E1A-98AF-254517553DD7}" srcOrd="15" destOrd="0" presId="urn:microsoft.com/office/officeart/2005/8/layout/target1"/>
    <dgm:cxn modelId="{D4D21E44-A690-4D8F-94D9-1EB32F5EF7AD}" type="presParOf" srcId="{2200963E-C84D-4DE5-97B1-32544162FA25}" destId="{63EEF2F4-5334-4BB3-B5F2-318E30580361}" srcOrd="16" destOrd="0" presId="urn:microsoft.com/office/officeart/2005/8/layout/target1"/>
    <dgm:cxn modelId="{55B9D1A6-BE9F-4C5B-87FB-1AB005D2F2C5}" type="presParOf" srcId="{2200963E-C84D-4DE5-97B1-32544162FA25}" destId="{9061B781-F2F3-46A0-913E-D02A38C779F5}" srcOrd="17" destOrd="0" presId="urn:microsoft.com/office/officeart/2005/8/layout/target1"/>
    <dgm:cxn modelId="{987D7618-AD3A-4F18-A155-2B41B7A7A611}" type="presParOf" srcId="{2200963E-C84D-4DE5-97B1-32544162FA25}" destId="{0ECC4588-5B9C-45C4-BCC6-E19F5BF003A8}" srcOrd="18" destOrd="0" presId="urn:microsoft.com/office/officeart/2005/8/layout/target1"/>
    <dgm:cxn modelId="{BEEDC8C8-4D5A-4BF3-B178-3F5B5AA4C375}" type="presParOf" srcId="{2200963E-C84D-4DE5-97B1-32544162FA25}" destId="{7878728C-9DC3-4528-B03B-3D386D5B9E47}" srcOrd="19" destOrd="0" presId="urn:microsoft.com/office/officeart/2005/8/layout/targe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B483-4230-41CF-B93B-F5D506F20ADB}" type="datetimeFigureOut">
              <a:rPr lang="en-US" smtClean="0"/>
              <a:pPr/>
              <a:t>10/3/2010</a:t>
            </a:fld>
            <a:endParaRPr lang="en-Z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E7B8D0-4C4D-4E55-BFF8-E7A603C635B9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B483-4230-41CF-B93B-F5D506F20ADB}" type="datetimeFigureOut">
              <a:rPr lang="en-US" smtClean="0"/>
              <a:pPr/>
              <a:t>10/3/2010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B8D0-4C4D-4E55-BFF8-E7A603C635B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B483-4230-41CF-B93B-F5D506F20ADB}" type="datetimeFigureOut">
              <a:rPr lang="en-US" smtClean="0"/>
              <a:pPr/>
              <a:t>10/3/2010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B8D0-4C4D-4E55-BFF8-E7A603C635B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DCB483-4230-41CF-B93B-F5D506F20ADB}" type="datetimeFigureOut">
              <a:rPr lang="en-US" smtClean="0"/>
              <a:pPr/>
              <a:t>10/3/2010</a:t>
            </a:fld>
            <a:endParaRPr lang="en-Z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7E7B8D0-4C4D-4E55-BFF8-E7A603C635B9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B483-4230-41CF-B93B-F5D506F20ADB}" type="datetimeFigureOut">
              <a:rPr lang="en-US" smtClean="0"/>
              <a:pPr/>
              <a:t>10/3/2010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B8D0-4C4D-4E55-BFF8-E7A603C635B9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B483-4230-41CF-B93B-F5D506F20ADB}" type="datetimeFigureOut">
              <a:rPr lang="en-US" smtClean="0"/>
              <a:pPr/>
              <a:t>10/3/2010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B8D0-4C4D-4E55-BFF8-E7A603C635B9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B8D0-4C4D-4E55-BFF8-E7A603C635B9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B483-4230-41CF-B93B-F5D506F20ADB}" type="datetimeFigureOut">
              <a:rPr lang="en-US" smtClean="0"/>
              <a:pPr/>
              <a:t>10/3/2010</a:t>
            </a:fld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B483-4230-41CF-B93B-F5D506F20ADB}" type="datetimeFigureOut">
              <a:rPr lang="en-US" smtClean="0"/>
              <a:pPr/>
              <a:t>10/3/2010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B8D0-4C4D-4E55-BFF8-E7A603C635B9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B483-4230-41CF-B93B-F5D506F20ADB}" type="datetimeFigureOut">
              <a:rPr lang="en-US" smtClean="0"/>
              <a:pPr/>
              <a:t>10/3/2010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B8D0-4C4D-4E55-BFF8-E7A603C635B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DCB483-4230-41CF-B93B-F5D506F20ADB}" type="datetimeFigureOut">
              <a:rPr lang="en-US" smtClean="0"/>
              <a:pPr/>
              <a:t>10/3/2010</a:t>
            </a:fld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E7B8D0-4C4D-4E55-BFF8-E7A603C635B9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B483-4230-41CF-B93B-F5D506F20ADB}" type="datetimeFigureOut">
              <a:rPr lang="en-US" smtClean="0"/>
              <a:pPr/>
              <a:t>10/3/2010</a:t>
            </a:fld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E7B8D0-4C4D-4E55-BFF8-E7A603C635B9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DCB483-4230-41CF-B93B-F5D506F20ADB}" type="datetimeFigureOut">
              <a:rPr lang="en-US" smtClean="0"/>
              <a:pPr/>
              <a:t>10/3/2010</a:t>
            </a:fld>
            <a:endParaRPr lang="en-Z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7E7B8D0-4C4D-4E55-BFF8-E7A603C635B9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E:\MUSIC\k%20enny%20g%20and%20Dolly%20patron\Kenny%20G%20-%20Track%2008.mp3" TargetMode="Externa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USIC\ThinkTwice.mp3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hyperlink" Target="../../WOR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/>
          <a:lstStyle/>
          <a:p>
            <a:r>
              <a:rPr lang="en-ZA" dirty="0" smtClean="0"/>
              <a:t>LM MFUPHI</a:t>
            </a:r>
            <a:endParaRPr lang="en-ZA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Leli iclass lesizulu ngiyathemba ukuthi niyolithokozela ngiyanamukela</a:t>
            </a:r>
            <a:endParaRPr lang="en-ZA" dirty="0"/>
          </a:p>
        </p:txBody>
      </p:sp>
      <p:pic>
        <p:nvPicPr>
          <p:cNvPr id="10" name="Kenny G - Track 08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/>
          <a:stretch>
            <a:fillRect/>
          </a:stretch>
        </p:blipFill>
        <p:spPr>
          <a:xfrm>
            <a:off x="4429124" y="3214686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12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Umphumela wemibuzo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Ayibonane ngokuzayo bakwethu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LM MFUPHI</a:t>
            </a:r>
            <a:endParaRPr lang="en-ZA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IZIGABA NOMA ISIBAYA (CLASS OF NOUNS)</a:t>
            </a:r>
            <a:endParaRPr lang="en-ZA" dirty="0"/>
          </a:p>
        </p:txBody>
      </p:sp>
      <p:pic>
        <p:nvPicPr>
          <p:cNvPr id="1026" name="Picture 2" descr="E:\j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511260"/>
            <a:ext cx="5929354" cy="406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4" name="ThinkTwic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23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 descr="observ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071678"/>
            <a:ext cx="3286148" cy="335758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IZIGABA ZAMABIZO</a:t>
            </a:r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0" y="1285875"/>
            <a:ext cx="4040188" cy="714375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UBUNYE (umuntu)			</a:t>
            </a:r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4294967295"/>
          </p:nvPr>
        </p:nvSpPr>
        <p:spPr>
          <a:xfrm>
            <a:off x="5103813" y="1400175"/>
            <a:ext cx="4040187" cy="600075"/>
          </a:xfrm>
        </p:spPr>
        <p:txBody>
          <a:bodyPr/>
          <a:lstStyle/>
          <a:p>
            <a:r>
              <a:rPr lang="en-ZA" dirty="0" smtClean="0"/>
              <a:t>UBUNINGI(</a:t>
            </a:r>
            <a:r>
              <a:rPr lang="en-ZA" dirty="0" err="1" smtClean="0"/>
              <a:t>abantu</a:t>
            </a:r>
            <a:r>
              <a:rPr lang="en-ZA" dirty="0" smtClean="0"/>
              <a:t>)</a:t>
            </a:r>
            <a:endParaRPr lang="en-ZA" dirty="0"/>
          </a:p>
        </p:txBody>
      </p:sp>
      <p:pic>
        <p:nvPicPr>
          <p:cNvPr id="14" name="Content Placeholder 13" descr="51440735.jpg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4641850" y="2214563"/>
            <a:ext cx="4502150" cy="29289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Izigaba zamabizo nezivumelwano</a:t>
            </a:r>
            <a:endParaRPr lang="en-Z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Amabizo</a:t>
                      </a:r>
                      <a:r>
                        <a:rPr lang="en-ZA" baseline="0" dirty="0" smtClean="0"/>
                        <a:t> kanye nezigaba 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1</a:t>
                      </a:r>
                      <a:r>
                        <a:rPr lang="en-ZA" dirty="0" smtClean="0">
                          <a:hlinkClick r:id="rId2" action="ppaction://hlinkfile"/>
                        </a:rPr>
                        <a:t> </a:t>
                      </a:r>
                      <a:r>
                        <a:rPr lang="en-ZA" dirty="0" smtClean="0"/>
                        <a:t>umuntu</a:t>
                      </a:r>
                      <a:r>
                        <a:rPr lang="en-ZA" dirty="0" smtClean="0">
                          <a:hlinkClick r:id="rId2" action="ppaction://hlinkfile"/>
                        </a:rPr>
                        <a:t> 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2 abantu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3 umuzi 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4 imizi  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5 I(li)</a:t>
                      </a:r>
                      <a:r>
                        <a:rPr lang="en-ZA" dirty="0" err="1" smtClean="0"/>
                        <a:t>hhashi</a:t>
                      </a:r>
                      <a:r>
                        <a:rPr lang="en-ZA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6 amahhashi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7 isitulo 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8 izitulo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9 inja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10 izinja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11 u(</a:t>
                      </a:r>
                      <a:r>
                        <a:rPr lang="en-ZA" dirty="0" err="1" smtClean="0"/>
                        <a:t>lu</a:t>
                      </a:r>
                      <a:r>
                        <a:rPr lang="en-ZA" dirty="0" smtClean="0"/>
                        <a:t>)</a:t>
                      </a:r>
                      <a:r>
                        <a:rPr lang="en-ZA" dirty="0" err="1" smtClean="0"/>
                        <a:t>phondo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14 ubuso</a:t>
                      </a:r>
                    </a:p>
                    <a:p>
                      <a:r>
                        <a:rPr lang="en-ZA" dirty="0" smtClean="0"/>
                        <a:t>15 ukudla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hlinkClick r:id="rId3" action="ppaction://hlinksldjump"/>
              </a:rPr>
              <a:t>Izigaba </a:t>
            </a:r>
            <a:r>
              <a:rPr lang="en-ZA" dirty="0" smtClean="0"/>
              <a:t>zamabizo nokuhlelwa kwazo</a:t>
            </a:r>
            <a:endParaRPr lang="en-Z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142858"/>
          <a:ext cx="8072494" cy="6357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711082">
                <a:tc>
                  <a:txBody>
                    <a:bodyPr/>
                    <a:lstStyle/>
                    <a:p>
                      <a:r>
                        <a:rPr lang="en-ZA" dirty="0" smtClean="0"/>
                        <a:t>1a</a:t>
                      </a:r>
                    </a:p>
                    <a:p>
                      <a:r>
                        <a:rPr lang="en-ZA" dirty="0" smtClean="0">
                          <a:hlinkClick r:id="" action="ppaction://hlinkshowjump?jump=previousslide">
                            <a:snd r:embed="rId2" name="wind.wav" builtIn="1"/>
                          </a:hlinkClick>
                        </a:rPr>
                        <a:t>1  Iziqalo zamabizo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n-ZA" dirty="0" smtClean="0"/>
                        <a:t>gogo</a:t>
                      </a:r>
                    </a:p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Um</a:t>
                      </a:r>
                      <a:r>
                        <a:rPr lang="en-ZA" dirty="0" smtClean="0"/>
                        <a:t>untu </a:t>
                      </a:r>
                      <a:endParaRPr lang="en-ZA" dirty="0"/>
                    </a:p>
                  </a:txBody>
                  <a:tcPr/>
                </a:tc>
              </a:tr>
              <a:tr h="770905">
                <a:tc>
                  <a:txBody>
                    <a:bodyPr/>
                    <a:lstStyle/>
                    <a:p>
                      <a:r>
                        <a:rPr lang="en-ZA" dirty="0" smtClean="0"/>
                        <a:t>2</a:t>
                      </a:r>
                    </a:p>
                    <a:p>
                      <a:r>
                        <a:rPr lang="en-ZA" dirty="0" smtClean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Aba</a:t>
                      </a:r>
                      <a:r>
                        <a:rPr lang="en-ZA" dirty="0" smtClean="0"/>
                        <a:t>ntu</a:t>
                      </a:r>
                      <a:endParaRPr lang="en-ZA" dirty="0"/>
                    </a:p>
                  </a:txBody>
                  <a:tcPr/>
                </a:tc>
              </a:tr>
              <a:tr h="406332">
                <a:tc>
                  <a:txBody>
                    <a:bodyPr/>
                    <a:lstStyle/>
                    <a:p>
                      <a:r>
                        <a:rPr lang="en-ZA" dirty="0" smtClean="0"/>
                        <a:t>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Um</a:t>
                      </a:r>
                      <a:r>
                        <a:rPr lang="en-ZA" dirty="0" smtClean="0"/>
                        <a:t>uzi</a:t>
                      </a:r>
                      <a:endParaRPr lang="en-ZA" dirty="0"/>
                    </a:p>
                  </a:txBody>
                  <a:tcPr/>
                </a:tc>
              </a:tr>
              <a:tr h="406332">
                <a:tc>
                  <a:txBody>
                    <a:bodyPr/>
                    <a:lstStyle/>
                    <a:p>
                      <a:r>
                        <a:rPr lang="en-ZA" dirty="0" smtClean="0"/>
                        <a:t>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Im</a:t>
                      </a:r>
                      <a:r>
                        <a:rPr lang="en-ZA" dirty="0" smtClean="0"/>
                        <a:t>izi</a:t>
                      </a:r>
                      <a:endParaRPr lang="en-ZA" dirty="0"/>
                    </a:p>
                  </a:txBody>
                  <a:tcPr/>
                </a:tc>
              </a:tr>
              <a:tr h="406332">
                <a:tc>
                  <a:txBody>
                    <a:bodyPr/>
                    <a:lstStyle/>
                    <a:p>
                      <a:r>
                        <a:rPr lang="en-ZA" dirty="0" smtClean="0"/>
                        <a:t>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Aba</a:t>
                      </a:r>
                      <a:r>
                        <a:rPr lang="en-ZA" dirty="0" smtClean="0"/>
                        <a:t>ntu</a:t>
                      </a:r>
                    </a:p>
                  </a:txBody>
                  <a:tcPr/>
                </a:tc>
              </a:tr>
              <a:tr h="406332">
                <a:tc>
                  <a:txBody>
                    <a:bodyPr/>
                    <a:lstStyle/>
                    <a:p>
                      <a:r>
                        <a:rPr lang="en-ZA" dirty="0" smtClean="0"/>
                        <a:t>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Um</a:t>
                      </a:r>
                      <a:r>
                        <a:rPr lang="en-ZA" dirty="0" smtClean="0"/>
                        <a:t>uzi</a:t>
                      </a:r>
                      <a:endParaRPr lang="en-ZA" dirty="0"/>
                    </a:p>
                  </a:txBody>
                  <a:tcPr/>
                </a:tc>
              </a:tr>
              <a:tr h="406332">
                <a:tc>
                  <a:txBody>
                    <a:bodyPr/>
                    <a:lstStyle/>
                    <a:p>
                      <a:r>
                        <a:rPr lang="en-ZA" dirty="0" smtClean="0"/>
                        <a:t>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Isi</a:t>
                      </a:r>
                      <a:r>
                        <a:rPr lang="en-ZA" dirty="0" smtClean="0"/>
                        <a:t>tulo</a:t>
                      </a:r>
                      <a:endParaRPr lang="en-ZA" dirty="0"/>
                    </a:p>
                  </a:txBody>
                  <a:tcPr/>
                </a:tc>
              </a:tr>
              <a:tr h="406332">
                <a:tc>
                  <a:txBody>
                    <a:bodyPr/>
                    <a:lstStyle/>
                    <a:p>
                      <a:r>
                        <a:rPr lang="en-ZA" dirty="0" smtClean="0"/>
                        <a:t>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Izi</a:t>
                      </a:r>
                      <a:r>
                        <a:rPr lang="en-ZA" dirty="0" smtClean="0"/>
                        <a:t>tulo</a:t>
                      </a:r>
                      <a:endParaRPr lang="en-ZA" dirty="0"/>
                    </a:p>
                  </a:txBody>
                  <a:tcPr/>
                </a:tc>
              </a:tr>
              <a:tr h="406332">
                <a:tc>
                  <a:txBody>
                    <a:bodyPr/>
                    <a:lstStyle/>
                    <a:p>
                      <a:r>
                        <a:rPr lang="en-ZA" dirty="0" smtClean="0"/>
                        <a:t>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en-ZA" dirty="0" smtClean="0"/>
                        <a:t>ja</a:t>
                      </a:r>
                      <a:endParaRPr lang="en-ZA" dirty="0"/>
                    </a:p>
                  </a:txBody>
                  <a:tcPr/>
                </a:tc>
              </a:tr>
              <a:tr h="406332">
                <a:tc>
                  <a:txBody>
                    <a:bodyPr/>
                    <a:lstStyle/>
                    <a:p>
                      <a:r>
                        <a:rPr lang="en-ZA" dirty="0" smtClean="0"/>
                        <a:t>10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Izin</a:t>
                      </a:r>
                      <a:r>
                        <a:rPr lang="en-ZA" dirty="0" smtClean="0"/>
                        <a:t>ja</a:t>
                      </a:r>
                      <a:endParaRPr lang="en-ZA" dirty="0"/>
                    </a:p>
                  </a:txBody>
                  <a:tcPr/>
                </a:tc>
              </a:tr>
              <a:tr h="406332">
                <a:tc>
                  <a:txBody>
                    <a:bodyPr/>
                    <a:lstStyle/>
                    <a:p>
                      <a:r>
                        <a:rPr lang="en-ZA" dirty="0" smtClean="0"/>
                        <a:t>11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U(</a:t>
                      </a:r>
                      <a:r>
                        <a:rPr lang="en-ZA" dirty="0" err="1" smtClean="0">
                          <a:solidFill>
                            <a:srgbClr val="FF0000"/>
                          </a:solidFill>
                        </a:rPr>
                        <a:t>lu</a:t>
                      </a:r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ZA" dirty="0" err="1" smtClean="0"/>
                        <a:t>nyawo</a:t>
                      </a:r>
                      <a:endParaRPr lang="en-ZA" dirty="0"/>
                    </a:p>
                  </a:txBody>
                  <a:tcPr/>
                </a:tc>
              </a:tr>
              <a:tr h="406332">
                <a:tc>
                  <a:txBody>
                    <a:bodyPr/>
                    <a:lstStyle/>
                    <a:p>
                      <a:r>
                        <a:rPr lang="en-ZA" dirty="0" smtClean="0"/>
                        <a:t>14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Ubu</a:t>
                      </a:r>
                      <a:r>
                        <a:rPr lang="en-ZA" dirty="0" smtClean="0"/>
                        <a:t>so</a:t>
                      </a:r>
                      <a:endParaRPr lang="en-ZA" dirty="0"/>
                    </a:p>
                  </a:txBody>
                  <a:tcPr/>
                </a:tc>
              </a:tr>
              <a:tr h="406332">
                <a:tc>
                  <a:txBody>
                    <a:bodyPr/>
                    <a:lstStyle/>
                    <a:p>
                      <a:r>
                        <a:rPr lang="en-ZA" dirty="0" smtClean="0"/>
                        <a:t>15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</a:rPr>
                        <a:t>Uku</a:t>
                      </a:r>
                      <a:r>
                        <a:rPr lang="en-ZA" dirty="0" smtClean="0"/>
                        <a:t>dla</a:t>
                      </a:r>
                      <a:endParaRPr lang="en-ZA" dirty="0"/>
                    </a:p>
                  </a:txBody>
                  <a:tcPr/>
                </a:tc>
              </a:tr>
              <a:tr h="406332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ZA" dirty="0" smtClean="0"/>
              <a:t>Bafundi kubalulekile lokhu;</a:t>
            </a:r>
            <a:endParaRPr lang="en-ZA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ZA" sz="4000" dirty="0" smtClean="0"/>
              <a:t>IZIGABA ZAMABIKO NEZIVUMELWANO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ZA" dirty="0" smtClean="0"/>
              <a:t>Esizulwini sinezigaba eziyishumi </a:t>
            </a:r>
            <a:r>
              <a:rPr lang="en-ZA" dirty="0" smtClean="0">
                <a:hlinkClick r:id="rId2" action="ppaction://hlinksldjump"/>
              </a:rPr>
              <a:t>nanhlanu(15). </a:t>
            </a:r>
            <a:endParaRPr lang="en-ZA" dirty="0" smtClean="0"/>
          </a:p>
          <a:p>
            <a:r>
              <a:rPr lang="en-ZA" dirty="0" smtClean="0"/>
              <a:t>Sizozibuka zonke besesenza izivumelwano zezigaba zamabizo ngoba ukuze umuntu alwazi ulimi kufanele akwazi ukuhlanganisa amagama</a:t>
            </a:r>
            <a:endParaRPr lang="en-Z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Yisho ukuthi lamabizo akuziphi izigaba</a:t>
            </a:r>
          </a:p>
          <a:p>
            <a:r>
              <a:rPr lang="en-ZA" dirty="0" smtClean="0"/>
              <a:t>Umama</a:t>
            </a:r>
          </a:p>
          <a:p>
            <a:r>
              <a:rPr lang="en-ZA" dirty="0" err="1" smtClean="0"/>
              <a:t>Unogwaja</a:t>
            </a:r>
            <a:endParaRPr lang="en-ZA" dirty="0" smtClean="0"/>
          </a:p>
          <a:p>
            <a:r>
              <a:rPr lang="en-ZA" dirty="0" err="1" smtClean="0"/>
              <a:t>Isalukazi</a:t>
            </a:r>
            <a:endParaRPr lang="en-ZA" dirty="0" smtClean="0"/>
          </a:p>
          <a:p>
            <a:r>
              <a:rPr lang="en-ZA" dirty="0" err="1" smtClean="0"/>
              <a:t>Inkukhu</a:t>
            </a:r>
            <a:endParaRPr lang="en-ZA" dirty="0" smtClean="0"/>
          </a:p>
          <a:p>
            <a:r>
              <a:rPr lang="en-ZA" dirty="0" err="1" smtClean="0"/>
              <a:t>Inyoni</a:t>
            </a:r>
            <a:endParaRPr lang="en-ZA" dirty="0" smtClean="0"/>
          </a:p>
          <a:p>
            <a:r>
              <a:rPr lang="en-ZA" dirty="0" err="1" smtClean="0"/>
              <a:t>Imfene</a:t>
            </a:r>
            <a:endParaRPr lang="en-ZA" dirty="0" smtClean="0"/>
          </a:p>
          <a:p>
            <a:r>
              <a:rPr lang="en-ZA" dirty="0" err="1" smtClean="0"/>
              <a:t>Isikhova</a:t>
            </a:r>
            <a:endParaRPr lang="en-ZA" dirty="0" smtClean="0"/>
          </a:p>
          <a:p>
            <a:r>
              <a:rPr lang="en-ZA" dirty="0" err="1" smtClean="0"/>
              <a:t>Umfundisi</a:t>
            </a:r>
            <a:endParaRPr lang="en-ZA" dirty="0" smtClean="0"/>
          </a:p>
          <a:p>
            <a:r>
              <a:rPr lang="en-ZA" dirty="0" smtClean="0"/>
              <a:t>Bhala </a:t>
            </a:r>
            <a:r>
              <a:rPr lang="en-ZA" dirty="0" smtClean="0"/>
              <a:t>u</a:t>
            </a:r>
            <a:r>
              <a:rPr lang="en-ZA" dirty="0" smtClean="0"/>
              <a:t>misho ngalinye igama  (25 marks)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Umsebenzi</a:t>
            </a:r>
            <a:r>
              <a:rPr lang="en-ZA" dirty="0" smtClean="0"/>
              <a:t> </a:t>
            </a:r>
            <a:r>
              <a:rPr lang="en-ZA" dirty="0" err="1" smtClean="0"/>
              <a:t>wasekhaya</a:t>
            </a:r>
            <a:endParaRPr lang="en-Z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114</TotalTime>
  <Words>182</Words>
  <Application>Microsoft Office PowerPoint</Application>
  <PresentationFormat>On-screen Show (4:3)</PresentationFormat>
  <Paragraphs>77</Paragraphs>
  <Slides>11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Leli iclass lesizulu ngiyathemba ukuthi niyolithokozela ngiyanamukela</vt:lpstr>
      <vt:lpstr>IZIGABA NOMA ISIBAYA (CLASS OF NOUNS)</vt:lpstr>
      <vt:lpstr>IZIGABA ZAMABIZO</vt:lpstr>
      <vt:lpstr>Izigaba zamabizo nezivumelwano</vt:lpstr>
      <vt:lpstr>Izigaba zamabizo nokuhlelwa kwazo</vt:lpstr>
      <vt:lpstr>Slide 6</vt:lpstr>
      <vt:lpstr>Bafundi kubalulekile lokhu;</vt:lpstr>
      <vt:lpstr>IZIGABA ZAMABIKO NEZIVUMELWANO</vt:lpstr>
      <vt:lpstr>Umsebenzi wasekhaya</vt:lpstr>
      <vt:lpstr>Umphumela wemibuzo</vt:lpstr>
      <vt:lpstr>Ayibonane ngokuzayo bakwethu</vt:lpstr>
    </vt:vector>
  </TitlesOfParts>
  <Company>University of Johannesburg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Leli iclass lesizulu ngiyathemba ukuthi niyolithokozela</dc:title>
  <dc:creator>Micro Labs</dc:creator>
  <cp:lastModifiedBy>Micro Labs</cp:lastModifiedBy>
  <cp:revision>20</cp:revision>
  <dcterms:created xsi:type="dcterms:W3CDTF">2010-10-02T15:24:40Z</dcterms:created>
  <dcterms:modified xsi:type="dcterms:W3CDTF">2010-10-03T11:13:35Z</dcterms:modified>
</cp:coreProperties>
</file>